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6" autoAdjust="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71902" y="2214554"/>
            <a:ext cx="5072098" cy="2184405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Анна Михайлова</a:t>
            </a:r>
            <a:endParaRPr lang="ru-RU" sz="6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 descr="Картинки по запросу анна михайлова. сортавала. акварель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642918"/>
            <a:ext cx="364333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29058" y="5072074"/>
            <a:ext cx="464347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ПОДГОТОВИЛ УЧЕНИК </a:t>
            </a:r>
            <a:r>
              <a:rPr lang="ru-RU" b="1" smtClean="0">
                <a:solidFill>
                  <a:schemeClr val="accent6">
                    <a:lumMod val="50000"/>
                  </a:schemeClr>
                </a:solidFill>
              </a:rPr>
              <a:t>10 КЛАССА СОШ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№ 7 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</a:rPr>
              <a:t>Полуянов Андрей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охожее изображени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571480"/>
            <a:ext cx="500066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анна михайлова. сортавала. акварель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714356"/>
            <a:ext cx="6500858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инки по запросу анна михайлова. акварель. о не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714356"/>
            <a:ext cx="7643866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906024_portret_vistavka_akv_moz (700x524, 121Kb)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928670"/>
            <a:ext cx="4143404" cy="3125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472" y="500042"/>
            <a:ext cx="264320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</a:rPr>
              <a:t>Анна Михайлова родилась в 1972 году в Санкт - Петербурге. Закончила Академию художеств им. Репина. Член общества акварелистов Санкт-Петербурга</a:t>
            </a:r>
            <a:r>
              <a:rPr lang="ru-RU" sz="2200" b="1" dirty="0" smtClean="0">
                <a:solidFill>
                  <a:srgbClr val="C00000"/>
                </a:solidFill>
              </a:rPr>
              <a:t>. </a:t>
            </a:r>
            <a:endParaRPr lang="ru-RU" sz="22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5786" y="4572008"/>
            <a:ext cx="78581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Место работы -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freelanse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или, как сейчас говорят,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фрилансер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. Принимает участие в выставках Союза художников Санкт-Петербурга, выставках общества акварелистов.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2286015"/>
          </a:xfrm>
        </p:spPr>
        <p:txBody>
          <a:bodyPr>
            <a:normAutofit fontScale="92500"/>
          </a:bodyPr>
          <a:lstStyle/>
          <a:p>
            <a:pPr fontAlgn="base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Анна - художник и путешественник. Она успешно сочетает путешествия по Северу России и Скандинавии с живописью. Ее работы находятся в частных коллекциях России, Финляндии, Канады, Германии, США, Германии, Португалии, Австралии, Новой Зеландии, Ирландии, Норвегии. </a:t>
            </a:r>
          </a:p>
          <a:p>
            <a:pPr fontAlgn="base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На её акварелях отображён в основном российский север.</a:t>
            </a:r>
          </a:p>
          <a:p>
            <a:endParaRPr lang="ru-RU" dirty="0"/>
          </a:p>
        </p:txBody>
      </p:sp>
      <p:pic>
        <p:nvPicPr>
          <p:cNvPr id="14" name="Рисунок 13" descr="https://img-fotki.yandex.ru/get/6734/145212812.49/0_f0152_bea60c1b_ori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714620"/>
            <a:ext cx="6072230" cy="3755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71481"/>
            <a:ext cx="8229600" cy="1071570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  Наш город Анна посетила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два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года назад, весной. Она написала много пейзажей и видов нашего города.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Картинки по запросу анна михайлова. акварель. о не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071678"/>
            <a:ext cx="564360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  В результате этой поездки появился     альбом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   «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</a:rPr>
              <a:t>Арт-каникулы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       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Карелия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      с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1 по 8 мая   2016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г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»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6" name="Содержимое 5" descr="Картинки по запросу анна михайлова. сортавала. акварель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785794"/>
            <a:ext cx="364333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 А Б О Т Ы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Картинки по запросу анна михайлова. акварель. о не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охожее изображени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000108"/>
            <a:ext cx="707236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охожее изображени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928670"/>
            <a:ext cx="7143800" cy="5000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Похожее изображени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928670"/>
            <a:ext cx="7286675" cy="5143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162</Words>
  <Application>Microsoft Office PowerPoint</Application>
  <PresentationFormat>Экран (4:3)</PresentationFormat>
  <Paragraphs>13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Анна Михайлова</vt:lpstr>
      <vt:lpstr>Слайд 2</vt:lpstr>
      <vt:lpstr>Слайд 3</vt:lpstr>
      <vt:lpstr>Слайд 4</vt:lpstr>
      <vt:lpstr>Слайд 5</vt:lpstr>
      <vt:lpstr>Р А Б О Т Ы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Анна Михайлова</dc:title>
  <dc:creator>Василий</dc:creator>
  <cp:lastModifiedBy>Василий</cp:lastModifiedBy>
  <cp:revision>3</cp:revision>
  <dcterms:created xsi:type="dcterms:W3CDTF">2018-04-18T19:45:33Z</dcterms:created>
  <dcterms:modified xsi:type="dcterms:W3CDTF">2018-04-20T11:50:01Z</dcterms:modified>
</cp:coreProperties>
</file>